
<file path=[Content_Types].xml><?xml version="1.0" encoding="utf-8"?>
<Types xmlns="http://schemas.openxmlformats.org/package/2006/content-types"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8128000" cy="4572000"/>
  <p:notesSz cx="8128000" cy="4572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502" autoAdjust="0"/>
  </p:normalViewPr>
  <p:slideViewPr>
    <p:cSldViewPr>
      <p:cViewPr varScale="1">
        <p:scale>
          <a:sx n="131" d="100"/>
          <a:sy n="131" d="100"/>
        </p:scale>
        <p:origin x="1464" y="12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9600" y="1417320"/>
            <a:ext cx="6908800" cy="960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219200" y="2560320"/>
            <a:ext cx="5689600" cy="114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0640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18592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6400" y="182880"/>
            <a:ext cx="7315200" cy="731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6400" y="1051560"/>
            <a:ext cx="731520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763520" y="4251960"/>
            <a:ext cx="260096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0640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85216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BAF75FA-DF20-40F6-8F54-194A48E967DC}"/>
              </a:ext>
            </a:extLst>
          </p:cNvPr>
          <p:cNvSpPr/>
          <p:nvPr/>
        </p:nvSpPr>
        <p:spPr>
          <a:xfrm>
            <a:off x="4271239" y="3648670"/>
            <a:ext cx="3856761" cy="923330"/>
          </a:xfrm>
          <a:prstGeom prst="rect">
            <a:avLst/>
          </a:prstGeom>
          <a:solidFill>
            <a:schemeClr val="bg2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3</Words>
  <Application>Microsoft Office PowerPoint</Application>
  <PresentationFormat>Custom</PresentationFormat>
  <Paragraphs>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LENOVO</dc:creator>
  <cp:lastModifiedBy>Deena Kiran MK Deena</cp:lastModifiedBy>
  <cp:revision>1</cp:revision>
  <dcterms:created xsi:type="dcterms:W3CDTF">2024-11-25T16:46:21Z</dcterms:created>
  <dcterms:modified xsi:type="dcterms:W3CDTF">2024-11-25T16:55:44Z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2024-11-25T00:00:00Z</vt:filetime>
  </property>
  <property fmtid="{D5CDD505-2E9C-101B-9397-08002B2CF9AE}" pid="3" name="LastSaved">
    <vt:filetime>2024-11-25T00:00:00Z</vt:filetime>
  </property>
</Properties>
</file>